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Montserrat SemiBold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Roboto Slab Regular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ofí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font" Target="fonts/RobotoSlab-regular.fntdata"/><Relationship Id="rId22" Type="http://schemas.openxmlformats.org/officeDocument/2006/relationships/font" Target="fonts/MontserratSemiBold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26" Type="http://schemas.openxmlformats.org/officeDocument/2006/relationships/font" Target="fonts/Roboto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RobotoSlabRegular-bold.fntdata"/><Relationship Id="rId50" Type="http://schemas.openxmlformats.org/officeDocument/2006/relationships/font" Target="fonts/RobotoSlabRegular-regular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7-09T07:48:14.544">
    <p:pos x="1484" y="761"/>
    <p:text>+sofia@ironhack.com change diagram for the new one!
_Assigned to you_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7-09T07:56:24.955">
    <p:pos x="6000" y="0"/>
    <p:text>+himanshu.aggarwal@ironhack.com can you dcescribe what tool you use for the different things (bullets: machine learning, etl, querying, visualization, etc.)
_Assigned to Himanshu Aggarwal_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d2b224f4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8bd2b224f4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1aa28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1aa28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d2b224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d2b224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9e3d6458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9e3d6458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f0c035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ef0c035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f3c7e9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f3c7e9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e3d64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e3d64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2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2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7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p5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Google Shape;250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 to Data Analytics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70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364" name="Google Shape;364;p7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lang="en" sz="300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7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7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7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lang="en" sz="300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  <a:r>
                <a:rPr b="1" lang="en" sz="300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elational</a:t>
              </a:r>
              <a:endParaRPr b="1"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7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369" name="Google Shape;36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0" name="Google Shape;37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7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Why Data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 Analyst: the skill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Types of Data Analysis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Architecture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an image about the data process</a:t>
            </a:r>
            <a:endParaRPr/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b="14010" l="30634" r="27977" t="28212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63"/>
          <p:cNvSpPr txBox="1"/>
          <p:nvPr>
            <p:ph idx="4294967295" type="title"/>
          </p:nvPr>
        </p:nvSpPr>
        <p:spPr>
          <a:xfrm>
            <a:off x="2065625" y="2245500"/>
            <a:ext cx="5055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IS MONEY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/>
          <p:nvPr>
            <p:ph idx="4294967295" type="title"/>
          </p:nvPr>
        </p:nvSpPr>
        <p:spPr>
          <a:xfrm>
            <a:off x="1302300" y="1258525"/>
            <a:ext cx="58650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INFORMATION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💸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Data-driven </a:t>
            </a:r>
            <a:r>
              <a:rPr b="1" lang="en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b="1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💼 Sharp business acumen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⚙️ Problem-solving skills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🧪 Technical Skills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6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Skill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6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Typical Tasks &amp;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responsibilities</a:t>
            </a:r>
            <a:endParaRPr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Creating a detailed business analysis, outlining problems, opportunities and solutions for a business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Planning and monitoring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Defining business requirements and reporting them back to stakeholders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Documenting results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6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Diagnostic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Uncovering the root cause of events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6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Summarize existing data </a:t>
            </a: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a picture of what has happened or is happening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Forecast possibilities in the future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Prescriptive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Analyzing and recommending the best actions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👚</a:t>
            </a:r>
            <a:endParaRPr sz="2700"/>
          </a:p>
        </p:txBody>
      </p:sp>
      <p:sp>
        <p:nvSpPr>
          <p:cNvPr id="318" name="Google Shape;318;p6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Fraud detection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Churn analysis and prediction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Trading/Portfolio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Risk management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segmentation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Trends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Competitive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Direct marketing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Recommendations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Sentiment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Consumer behaviour trends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Network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service analysis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📡</a:t>
            </a:r>
            <a:endParaRPr sz="2700"/>
          </a:p>
        </p:txBody>
      </p:sp>
      <p:pic>
        <p:nvPicPr>
          <p:cNvPr id="329" name="Google Shape;3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P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redictive maintenance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Supply chain analysis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Resource optimisation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🏭</a:t>
            </a:r>
            <a:endParaRPr sz="2700"/>
          </a:p>
        </p:txBody>
      </p:sp>
      <p:sp>
        <p:nvSpPr>
          <p:cNvPr id="333" name="Google Shape;333;p6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Identify Data Sources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Data engineers or architects</a:t>
            </a:r>
            <a:endParaRPr sz="9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design ETL process</a:t>
            </a:r>
            <a:endParaRPr i="1" sz="9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8"/>
          <p:cNvSpPr txBox="1"/>
          <p:nvPr>
            <p:ph idx="4294967295" type="title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INTO INSIGHTS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8"/>
          <p:cNvSpPr txBox="1"/>
          <p:nvPr>
            <p:ph idx="4294967295" type="title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TURN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🥼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6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is 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 the Data Analyst comes to play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6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